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9" r:id="rId12"/>
    <p:sldId id="265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0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09D5-F1DD-4C2D-8979-4275E8366B84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FA94A-F3B6-435E-979B-11E5A07CE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407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09D5-F1DD-4C2D-8979-4275E8366B84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FA94A-F3B6-435E-979B-11E5A07CE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7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09D5-F1DD-4C2D-8979-4275E8366B84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FA94A-F3B6-435E-979B-11E5A07CE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360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09D5-F1DD-4C2D-8979-4275E8366B84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FA94A-F3B6-435E-979B-11E5A07CE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884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09D5-F1DD-4C2D-8979-4275E8366B84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FA94A-F3B6-435E-979B-11E5A07CE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81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09D5-F1DD-4C2D-8979-4275E8366B84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FA94A-F3B6-435E-979B-11E5A07CE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42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09D5-F1DD-4C2D-8979-4275E8366B84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FA94A-F3B6-435E-979B-11E5A07CE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949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09D5-F1DD-4C2D-8979-4275E8366B84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FA94A-F3B6-435E-979B-11E5A07CE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3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09D5-F1DD-4C2D-8979-4275E8366B84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FA94A-F3B6-435E-979B-11E5A07CE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601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09D5-F1DD-4C2D-8979-4275E8366B84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FA94A-F3B6-435E-979B-11E5A07CE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471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09D5-F1DD-4C2D-8979-4275E8366B84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FA94A-F3B6-435E-979B-11E5A07CE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392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609D5-F1DD-4C2D-8979-4275E8366B84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FA94A-F3B6-435E-979B-11E5A07CE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42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77975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What is the answer to life, the universe and everything?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err="1" smtClean="0">
                <a:solidFill>
                  <a:schemeClr val="bg1"/>
                </a:solidFill>
              </a:rPr>
              <a:t>Informacijska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pismenost</a:t>
            </a:r>
            <a:r>
              <a:rPr lang="en-US" sz="2000" dirty="0" smtClean="0">
                <a:solidFill>
                  <a:schemeClr val="bg1"/>
                </a:solidFill>
              </a:rPr>
              <a:t> u </a:t>
            </a:r>
            <a:r>
              <a:rPr lang="en-US" sz="2000" dirty="0" err="1" smtClean="0">
                <a:solidFill>
                  <a:schemeClr val="bg1"/>
                </a:solidFill>
              </a:rPr>
              <a:t>dječjim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knjižnicama</a:t>
            </a:r>
            <a:r>
              <a:rPr lang="en-US" sz="2000" dirty="0" smtClean="0">
                <a:solidFill>
                  <a:schemeClr val="bg1"/>
                </a:solidFill>
              </a:rPr>
              <a:t/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/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Igor Ljubuncic, March 2017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5989248"/>
            <a:ext cx="4267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Note: Image taken from nasa.gov; in public domain; used for illustration purposes only.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77267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#2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7528" y="1600200"/>
            <a:ext cx="6788944" cy="4525963"/>
          </a:xfrm>
        </p:spPr>
      </p:pic>
      <p:sp>
        <p:nvSpPr>
          <p:cNvPr id="5" name="TextBox 4"/>
          <p:cNvSpPr txBox="1"/>
          <p:nvPr/>
        </p:nvSpPr>
        <p:spPr>
          <a:xfrm>
            <a:off x="1143000" y="6093125"/>
            <a:ext cx="6248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Note: Image taken from freeimages.com, courtesy of </a:t>
            </a:r>
            <a:r>
              <a:rPr lang="en-US" sz="800" dirty="0" err="1" smtClean="0"/>
              <a:t>Gregor</a:t>
            </a:r>
            <a:r>
              <a:rPr lang="en-US" sz="800" dirty="0" smtClean="0"/>
              <a:t> </a:t>
            </a:r>
            <a:r>
              <a:rPr lang="en-US" sz="800" dirty="0" err="1" smtClean="0"/>
              <a:t>Varl</a:t>
            </a:r>
            <a:r>
              <a:rPr lang="en-US" sz="800" dirty="0" smtClean="0"/>
              <a:t>; used for illustration purposes only.</a:t>
            </a:r>
            <a:endParaRPr lang="en-US" sz="8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0" y="6611779"/>
            <a:ext cx="9144000" cy="246221"/>
            <a:chOff x="0" y="6611779"/>
            <a:chExt cx="9144000" cy="246221"/>
          </a:xfrm>
        </p:grpSpPr>
        <p:sp>
          <p:nvSpPr>
            <p:cNvPr id="21" name="Rectangle 20"/>
            <p:cNvSpPr/>
            <p:nvPr/>
          </p:nvSpPr>
          <p:spPr>
            <a:xfrm>
              <a:off x="76200" y="6629399"/>
              <a:ext cx="8991600" cy="2285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0" y="6611779"/>
              <a:ext cx="9144000" cy="246221"/>
              <a:chOff x="0" y="6611779"/>
              <a:chExt cx="9144000" cy="246221"/>
            </a:xfrm>
            <a:noFill/>
          </p:grpSpPr>
          <p:sp>
            <p:nvSpPr>
              <p:cNvPr id="23" name="TextBox 22"/>
              <p:cNvSpPr txBox="1"/>
              <p:nvPr/>
            </p:nvSpPr>
            <p:spPr>
              <a:xfrm>
                <a:off x="8534400" y="6611779"/>
                <a:ext cx="533400" cy="24622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fld id="{DEAEE52A-C165-4FFE-841F-0D68E7AE1F6D}" type="slidenum">
                  <a:rPr lang="en-US" sz="1000" smtClean="0">
                    <a:solidFill>
                      <a:schemeClr val="bg1">
                        <a:lumMod val="50000"/>
                      </a:schemeClr>
                    </a:solidFill>
                  </a:rPr>
                  <a:t>10</a:t>
                </a:fld>
                <a:endParaRPr lang="en-US" sz="11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76200" y="6611779"/>
                <a:ext cx="1371600" cy="24622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dedoimedo.com</a:t>
                </a:r>
                <a:endParaRPr lang="en-US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0" y="6611779"/>
                <a:ext cx="9144000" cy="24622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What is the answer to life, the universe and everything?</a:t>
                </a:r>
                <a:endParaRPr lang="en-US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>
                <a:off x="76200" y="6629400"/>
                <a:ext cx="8991600" cy="0"/>
              </a:xfrm>
              <a:prstGeom prst="lin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61805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literacy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Cannot</a:t>
            </a:r>
            <a:r>
              <a:rPr lang="en-US" sz="3600" dirty="0" smtClean="0"/>
              <a:t> be separated from technology</a:t>
            </a:r>
            <a:br>
              <a:rPr lang="en-US" sz="3600" dirty="0" smtClean="0"/>
            </a:b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Curiosity + Language + Technology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04800" y="4800600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</a:rPr>
              <a:t>“HE WHO CONTROLS THE TECHNOLOGY, CONTROLS THE INFORMATION” –NIETZSCHE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6611779"/>
            <a:ext cx="9144000" cy="246221"/>
            <a:chOff x="0" y="6611779"/>
            <a:chExt cx="9144000" cy="246221"/>
          </a:xfrm>
        </p:grpSpPr>
        <p:sp>
          <p:nvSpPr>
            <p:cNvPr id="6" name="Rectangle 5"/>
            <p:cNvSpPr/>
            <p:nvPr/>
          </p:nvSpPr>
          <p:spPr>
            <a:xfrm>
              <a:off x="76200" y="6629399"/>
              <a:ext cx="8991600" cy="2285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0" y="6611779"/>
              <a:ext cx="9144000" cy="246221"/>
              <a:chOff x="0" y="6611779"/>
              <a:chExt cx="9144000" cy="246221"/>
            </a:xfrm>
            <a:noFill/>
          </p:grpSpPr>
          <p:sp>
            <p:nvSpPr>
              <p:cNvPr id="8" name="TextBox 7"/>
              <p:cNvSpPr txBox="1"/>
              <p:nvPr/>
            </p:nvSpPr>
            <p:spPr>
              <a:xfrm>
                <a:off x="8534400" y="6611779"/>
                <a:ext cx="533400" cy="24622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fld id="{DEAEE52A-C165-4FFE-841F-0D68E7AE1F6D}" type="slidenum">
                  <a:rPr lang="en-US" sz="1000" smtClean="0">
                    <a:solidFill>
                      <a:schemeClr val="bg1">
                        <a:lumMod val="50000"/>
                      </a:schemeClr>
                    </a:solidFill>
                  </a:rPr>
                  <a:t>11</a:t>
                </a:fld>
                <a:endParaRPr lang="en-US" sz="11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6200" y="6611779"/>
                <a:ext cx="1371600" cy="24622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dedoimedo.com</a:t>
                </a:r>
                <a:endParaRPr lang="en-US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0" y="6611779"/>
                <a:ext cx="9144000" cy="24622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What is the answer to life, the universe and everything?</a:t>
                </a:r>
                <a:endParaRPr lang="en-US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76200" y="6629400"/>
                <a:ext cx="8991600" cy="0"/>
              </a:xfrm>
              <a:prstGeom prst="lin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53372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 should be </a:t>
            </a:r>
            <a:r>
              <a:rPr lang="en-US" u="sng" dirty="0" smtClean="0"/>
              <a:t>deterministic</a:t>
            </a:r>
          </a:p>
          <a:p>
            <a:r>
              <a:rPr lang="en-US" dirty="0" smtClean="0"/>
              <a:t>Who, what, when, how (but not why!)</a:t>
            </a:r>
          </a:p>
          <a:p>
            <a:r>
              <a:rPr lang="en-US" dirty="0" smtClean="0"/>
              <a:t>Search engines, 1</a:t>
            </a:r>
            <a:r>
              <a:rPr lang="en-US" baseline="30000" dirty="0" smtClean="0"/>
              <a:t>st</a:t>
            </a:r>
            <a:r>
              <a:rPr lang="en-US" dirty="0" smtClean="0"/>
              <a:t> point of entry – learn them</a:t>
            </a:r>
          </a:p>
          <a:p>
            <a:r>
              <a:rPr lang="en-US" dirty="0" smtClean="0"/>
              <a:t>Modern information is </a:t>
            </a:r>
            <a:r>
              <a:rPr lang="en-US" u="sng" dirty="0" smtClean="0"/>
              <a:t>subjective</a:t>
            </a:r>
          </a:p>
          <a:p>
            <a:r>
              <a:rPr lang="en-US" dirty="0" smtClean="0"/>
              <a:t>Find the </a:t>
            </a:r>
            <a:r>
              <a:rPr lang="en-US" u="sng" dirty="0" smtClean="0"/>
              <a:t>source</a:t>
            </a:r>
          </a:p>
          <a:p>
            <a:r>
              <a:rPr lang="en-US" dirty="0" smtClean="0"/>
              <a:t>The Internet is dangerous, too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0" y="6611779"/>
            <a:ext cx="9144000" cy="246221"/>
            <a:chOff x="0" y="6611779"/>
            <a:chExt cx="9144000" cy="246221"/>
          </a:xfrm>
        </p:grpSpPr>
        <p:sp>
          <p:nvSpPr>
            <p:cNvPr id="19" name="Rectangle 18"/>
            <p:cNvSpPr/>
            <p:nvPr/>
          </p:nvSpPr>
          <p:spPr>
            <a:xfrm>
              <a:off x="76200" y="6629399"/>
              <a:ext cx="8991600" cy="2285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0" y="6611779"/>
              <a:ext cx="9144000" cy="246221"/>
              <a:chOff x="0" y="6611779"/>
              <a:chExt cx="9144000" cy="246221"/>
            </a:xfrm>
            <a:noFill/>
          </p:grpSpPr>
          <p:sp>
            <p:nvSpPr>
              <p:cNvPr id="21" name="TextBox 20"/>
              <p:cNvSpPr txBox="1"/>
              <p:nvPr/>
            </p:nvSpPr>
            <p:spPr>
              <a:xfrm>
                <a:off x="8534400" y="6611779"/>
                <a:ext cx="533400" cy="24622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fld id="{DEAEE52A-C165-4FFE-841F-0D68E7AE1F6D}" type="slidenum">
                  <a:rPr lang="en-US" sz="1000" smtClean="0">
                    <a:solidFill>
                      <a:schemeClr val="bg1">
                        <a:lumMod val="50000"/>
                      </a:schemeClr>
                    </a:solidFill>
                  </a:rPr>
                  <a:t>12</a:t>
                </a:fld>
                <a:endParaRPr lang="en-US" sz="11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6200" y="6611779"/>
                <a:ext cx="1371600" cy="24622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dedoimedo.com</a:t>
                </a:r>
                <a:endParaRPr lang="en-US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0" y="6611779"/>
                <a:ext cx="9144000" cy="24622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What is the answer to life, the universe and everything?</a:t>
                </a:r>
                <a:endParaRPr lang="en-US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76200" y="6629400"/>
                <a:ext cx="8991600" cy="0"/>
              </a:xfrm>
              <a:prstGeom prst="lin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90416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(the educators) need to learn the language of tomorrow</a:t>
            </a:r>
          </a:p>
          <a:p>
            <a:r>
              <a:rPr lang="en-US" dirty="0" smtClean="0"/>
              <a:t>Different mindset</a:t>
            </a:r>
          </a:p>
          <a:p>
            <a:r>
              <a:rPr lang="en-US" dirty="0" smtClean="0"/>
              <a:t>Children must develop natural AND programmatic thinking</a:t>
            </a:r>
          </a:p>
          <a:p>
            <a:r>
              <a:rPr lang="en-US" dirty="0" smtClean="0"/>
              <a:t>Information trustworthiness is at risk</a:t>
            </a:r>
          </a:p>
          <a:p>
            <a:r>
              <a:rPr lang="en-US" dirty="0" smtClean="0"/>
              <a:t>And it’s only been 20 years …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0" y="6611779"/>
            <a:ext cx="9144000" cy="246221"/>
            <a:chOff x="0" y="6611779"/>
            <a:chExt cx="9144000" cy="246221"/>
          </a:xfrm>
        </p:grpSpPr>
        <p:sp>
          <p:nvSpPr>
            <p:cNvPr id="19" name="Rectangle 18"/>
            <p:cNvSpPr/>
            <p:nvPr/>
          </p:nvSpPr>
          <p:spPr>
            <a:xfrm>
              <a:off x="76200" y="6629399"/>
              <a:ext cx="8991600" cy="2285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0" y="6611779"/>
              <a:ext cx="9144000" cy="246221"/>
              <a:chOff x="0" y="6611779"/>
              <a:chExt cx="9144000" cy="246221"/>
            </a:xfrm>
            <a:noFill/>
          </p:grpSpPr>
          <p:sp>
            <p:nvSpPr>
              <p:cNvPr id="21" name="TextBox 20"/>
              <p:cNvSpPr txBox="1"/>
              <p:nvPr/>
            </p:nvSpPr>
            <p:spPr>
              <a:xfrm>
                <a:off x="8534400" y="6611779"/>
                <a:ext cx="533400" cy="24622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fld id="{DEAEE52A-C165-4FFE-841F-0D68E7AE1F6D}" type="slidenum">
                  <a:rPr lang="en-US" sz="1000" smtClean="0">
                    <a:solidFill>
                      <a:schemeClr val="bg1">
                        <a:lumMod val="50000"/>
                      </a:schemeClr>
                    </a:solidFill>
                  </a:rPr>
                  <a:t>13</a:t>
                </a:fld>
                <a:endParaRPr lang="en-US" sz="11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6200" y="6611779"/>
                <a:ext cx="1371600" cy="24622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dedoimedo.com</a:t>
                </a:r>
                <a:endParaRPr lang="en-US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0" y="6611779"/>
                <a:ext cx="9144000" cy="24622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What is the answer to life, the universe and everything?</a:t>
                </a:r>
                <a:endParaRPr lang="en-US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76200" y="6629400"/>
                <a:ext cx="8991600" cy="0"/>
              </a:xfrm>
              <a:prstGeom prst="lin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48356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900" dirty="0" smtClean="0"/>
              <a:t>Thank you!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000" dirty="0" smtClean="0"/>
              <a:t>Any questions: webmaster at dedoimedo.com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7107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237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solidFill>
                  <a:schemeClr val="accent6"/>
                </a:solidFill>
              </a:rPr>
              <a:t>42</a:t>
            </a:r>
          </a:p>
          <a:p>
            <a:pPr marL="0" indent="0" algn="ctr">
              <a:buNone/>
            </a:pPr>
            <a:endParaRPr lang="en-US" sz="1200" dirty="0">
              <a:solidFill>
                <a:schemeClr val="accent6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0" y="6611779"/>
            <a:ext cx="9144000" cy="246221"/>
            <a:chOff x="0" y="6611779"/>
            <a:chExt cx="9144000" cy="246221"/>
          </a:xfrm>
        </p:grpSpPr>
        <p:sp>
          <p:nvSpPr>
            <p:cNvPr id="29" name="Rectangle 28"/>
            <p:cNvSpPr/>
            <p:nvPr/>
          </p:nvSpPr>
          <p:spPr>
            <a:xfrm>
              <a:off x="76200" y="6629399"/>
              <a:ext cx="8991600" cy="2285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0" y="6611779"/>
              <a:ext cx="9144000" cy="246221"/>
              <a:chOff x="0" y="6611779"/>
              <a:chExt cx="9144000" cy="246221"/>
            </a:xfrm>
            <a:noFill/>
          </p:grpSpPr>
          <p:sp>
            <p:nvSpPr>
              <p:cNvPr id="8" name="TextBox 7"/>
              <p:cNvSpPr txBox="1"/>
              <p:nvPr/>
            </p:nvSpPr>
            <p:spPr>
              <a:xfrm>
                <a:off x="8534400" y="6611779"/>
                <a:ext cx="533400" cy="24622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fld id="{DEAEE52A-C165-4FFE-841F-0D68E7AE1F6D}" type="slidenum">
                  <a:rPr lang="en-US" sz="1000" smtClean="0">
                    <a:solidFill>
                      <a:schemeClr val="bg1">
                        <a:lumMod val="50000"/>
                      </a:schemeClr>
                    </a:solidFill>
                  </a:rPr>
                  <a:t>2</a:t>
                </a:fld>
                <a:endParaRPr lang="en-US" sz="11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6200" y="6611779"/>
                <a:ext cx="1371600" cy="24622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dedoimedo.com</a:t>
                </a:r>
                <a:endParaRPr lang="en-US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0" y="6611779"/>
                <a:ext cx="9144000" cy="24622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What is the answer to life, the universe and everything?</a:t>
                </a:r>
                <a:endParaRPr lang="en-US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76200" y="6629400"/>
                <a:ext cx="8991600" cy="0"/>
              </a:xfrm>
              <a:prstGeom prst="lin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1" name="TextBox 30"/>
          <p:cNvSpPr txBox="1"/>
          <p:nvPr/>
        </p:nvSpPr>
        <p:spPr>
          <a:xfrm>
            <a:off x="0" y="5421868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6"/>
                </a:solidFill>
              </a:rPr>
              <a:t>And bring your towel, too</a:t>
            </a:r>
            <a:endParaRPr lang="en-US" sz="12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87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Igor Ljubuncic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724400" cy="4525963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Business and Strategy Consultant</a:t>
            </a:r>
          </a:p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UK(but summers @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Brac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!)</a:t>
            </a:r>
          </a:p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Books</a:t>
            </a:r>
          </a:p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Patents</a:t>
            </a:r>
          </a:p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Dedoimedo.com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63812" y="1600200"/>
            <a:ext cx="3207375" cy="4525963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5200" y="5029200"/>
            <a:ext cx="1144829" cy="1828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2349" y="5156200"/>
            <a:ext cx="1371651" cy="17018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76800" y="5029200"/>
            <a:ext cx="1142544" cy="18288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5029200"/>
            <a:ext cx="114254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06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Internet has all the answers …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2198" y="1600200"/>
            <a:ext cx="4399603" cy="4525963"/>
          </a:xfrm>
        </p:spPr>
      </p:pic>
      <p:sp>
        <p:nvSpPr>
          <p:cNvPr id="8" name="TextBox 7"/>
          <p:cNvSpPr txBox="1"/>
          <p:nvPr/>
        </p:nvSpPr>
        <p:spPr>
          <a:xfrm>
            <a:off x="2286000" y="6096000"/>
            <a:ext cx="4267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Note: Image taken from Wikipedia; licensed under CC BY 2.5; used for illustration purposes only.</a:t>
            </a:r>
            <a:endParaRPr lang="en-US" sz="800" dirty="0"/>
          </a:p>
        </p:txBody>
      </p:sp>
      <p:grpSp>
        <p:nvGrpSpPr>
          <p:cNvPr id="35" name="Group 34"/>
          <p:cNvGrpSpPr/>
          <p:nvPr/>
        </p:nvGrpSpPr>
        <p:grpSpPr>
          <a:xfrm>
            <a:off x="0" y="6611779"/>
            <a:ext cx="9144000" cy="246221"/>
            <a:chOff x="0" y="6611779"/>
            <a:chExt cx="9144000" cy="246221"/>
          </a:xfrm>
        </p:grpSpPr>
        <p:sp>
          <p:nvSpPr>
            <p:cNvPr id="36" name="Rectangle 35"/>
            <p:cNvSpPr/>
            <p:nvPr/>
          </p:nvSpPr>
          <p:spPr>
            <a:xfrm>
              <a:off x="76200" y="6629399"/>
              <a:ext cx="8991600" cy="2285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0" y="6611779"/>
              <a:ext cx="9144000" cy="246221"/>
              <a:chOff x="0" y="6611779"/>
              <a:chExt cx="9144000" cy="246221"/>
            </a:xfrm>
            <a:noFill/>
          </p:grpSpPr>
          <p:sp>
            <p:nvSpPr>
              <p:cNvPr id="38" name="TextBox 37"/>
              <p:cNvSpPr txBox="1"/>
              <p:nvPr/>
            </p:nvSpPr>
            <p:spPr>
              <a:xfrm>
                <a:off x="8534400" y="6611779"/>
                <a:ext cx="533400" cy="24622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fld id="{DEAEE52A-C165-4FFE-841F-0D68E7AE1F6D}" type="slidenum">
                  <a:rPr lang="en-US" sz="1000" smtClean="0">
                    <a:solidFill>
                      <a:schemeClr val="bg1">
                        <a:lumMod val="50000"/>
                      </a:schemeClr>
                    </a:solidFill>
                  </a:rPr>
                  <a:t>4</a:t>
                </a:fld>
                <a:endParaRPr lang="en-US" sz="11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76200" y="6611779"/>
                <a:ext cx="1371600" cy="24622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dedoimedo.com</a:t>
                </a:r>
                <a:endParaRPr lang="en-US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0" y="6611779"/>
                <a:ext cx="9144000" cy="24622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What is the answer to life, the universe and everything?</a:t>
                </a:r>
                <a:endParaRPr lang="en-US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41" name="Straight Connector 40"/>
              <p:cNvCxnSpPr/>
              <p:nvPr/>
            </p:nvCxnSpPr>
            <p:spPr>
              <a:xfrm>
                <a:off x="76200" y="6629400"/>
                <a:ext cx="8991600" cy="0"/>
              </a:xfrm>
              <a:prstGeom prst="lin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57248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762000"/>
            <a:ext cx="9144000" cy="609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/>
              <a:t>Do you know how to search?</a:t>
            </a:r>
            <a:endParaRPr lang="en-US" sz="80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622428"/>
            <a:ext cx="4800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</a:rPr>
              <a:t>Note: Image taken from freeimages.com;  courtesy of Alan </a:t>
            </a:r>
            <a:r>
              <a:rPr lang="en-US" sz="800" dirty="0" err="1" smtClean="0">
                <a:solidFill>
                  <a:schemeClr val="bg1"/>
                </a:solidFill>
              </a:rPr>
              <a:t>Belmer</a:t>
            </a:r>
            <a:r>
              <a:rPr lang="en-US" sz="800" dirty="0" smtClean="0">
                <a:solidFill>
                  <a:schemeClr val="bg1"/>
                </a:solidFill>
              </a:rPr>
              <a:t>; used for illustration purposes only.</a:t>
            </a:r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0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People = natural language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43840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622428"/>
            <a:ext cx="4800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</a:rPr>
              <a:t>Note: Image taken from freeimages.com;  courtesy of _rebirth; used for illustration purposes only.</a:t>
            </a:r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52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Computers … algorithms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5" y="2438400"/>
            <a:ext cx="912734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622428"/>
            <a:ext cx="4800600" cy="215444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Note: Image taken from freeimages.com;  courtesy of </a:t>
            </a:r>
            <a:r>
              <a:rPr lang="en-US" sz="800" dirty="0" err="1" smtClean="0"/>
              <a:t>nokialex</a:t>
            </a:r>
            <a:r>
              <a:rPr lang="en-US" sz="800" dirty="0" smtClean="0"/>
              <a:t>; used for illustration purposes only.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92239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you ask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Humans: “What is the best way to get to </a:t>
            </a:r>
            <a:r>
              <a:rPr lang="en-US" dirty="0" err="1" smtClean="0"/>
              <a:t>Pleso</a:t>
            </a:r>
            <a:r>
              <a:rPr lang="en-US" dirty="0" smtClean="0"/>
              <a:t> to avoid traffic jams?”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Computers: “</a:t>
            </a:r>
            <a:r>
              <a:rPr lang="en-US" dirty="0" smtClean="0">
                <a:solidFill>
                  <a:srgbClr val="FF0000"/>
                </a:solidFill>
              </a:rPr>
              <a:t>From</a:t>
            </a:r>
            <a:r>
              <a:rPr lang="en-US" dirty="0" smtClean="0"/>
              <a:t> </a:t>
            </a:r>
            <a:r>
              <a:rPr lang="en-US" dirty="0" err="1" smtClean="0"/>
              <a:t>Zvonimirova</a:t>
            </a:r>
            <a:r>
              <a:rPr lang="en-US" dirty="0" smtClean="0"/>
              <a:t> 17 </a:t>
            </a:r>
            <a:r>
              <a:rPr lang="en-US" dirty="0" smtClean="0">
                <a:solidFill>
                  <a:srgbClr val="FF0000"/>
                </a:solidFill>
              </a:rPr>
              <a:t>to</a:t>
            </a:r>
            <a:r>
              <a:rPr lang="en-US" dirty="0" smtClean="0"/>
              <a:t> Zagreb airport </a:t>
            </a:r>
            <a:r>
              <a:rPr lang="en-US" dirty="0" smtClean="0">
                <a:solidFill>
                  <a:srgbClr val="FF0000"/>
                </a:solidFill>
              </a:rPr>
              <a:t>morning</a:t>
            </a:r>
            <a:r>
              <a:rPr lang="en-US" dirty="0" smtClean="0"/>
              <a:t> time </a:t>
            </a:r>
            <a:r>
              <a:rPr lang="en-US" dirty="0" smtClean="0">
                <a:solidFill>
                  <a:srgbClr val="FF0000"/>
                </a:solidFill>
              </a:rPr>
              <a:t>fastest</a:t>
            </a:r>
            <a:r>
              <a:rPr lang="en-US" dirty="0" smtClean="0"/>
              <a:t> route.”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8297" y="1600200"/>
            <a:ext cx="3018405" cy="452596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05400" y="6093125"/>
            <a:ext cx="426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Note: Image taken from freeimages.com, courtesy of Jose A. </a:t>
            </a:r>
            <a:r>
              <a:rPr lang="en-US" sz="800" dirty="0" err="1" smtClean="0"/>
              <a:t>Warletta</a:t>
            </a:r>
            <a:r>
              <a:rPr lang="en-US" sz="800" dirty="0" smtClean="0"/>
              <a:t>;</a:t>
            </a:r>
            <a:br>
              <a:rPr lang="en-US" sz="800" dirty="0" smtClean="0"/>
            </a:br>
            <a:r>
              <a:rPr lang="en-US" sz="800" dirty="0" smtClean="0"/>
              <a:t>used for illustration purposes only.</a:t>
            </a:r>
            <a:endParaRPr lang="en-US" sz="8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0" y="6611779"/>
            <a:ext cx="9144000" cy="246221"/>
            <a:chOff x="0" y="6611779"/>
            <a:chExt cx="9144000" cy="246221"/>
          </a:xfrm>
        </p:grpSpPr>
        <p:sp>
          <p:nvSpPr>
            <p:cNvPr id="35" name="Rectangle 34"/>
            <p:cNvSpPr/>
            <p:nvPr/>
          </p:nvSpPr>
          <p:spPr>
            <a:xfrm>
              <a:off x="76200" y="6629399"/>
              <a:ext cx="8991600" cy="2285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0" y="6611779"/>
              <a:ext cx="9144000" cy="246221"/>
              <a:chOff x="0" y="6611779"/>
              <a:chExt cx="9144000" cy="246221"/>
            </a:xfrm>
            <a:noFill/>
          </p:grpSpPr>
          <p:sp>
            <p:nvSpPr>
              <p:cNvPr id="37" name="TextBox 36"/>
              <p:cNvSpPr txBox="1"/>
              <p:nvPr/>
            </p:nvSpPr>
            <p:spPr>
              <a:xfrm>
                <a:off x="8534400" y="6611779"/>
                <a:ext cx="533400" cy="24622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fld id="{DEAEE52A-C165-4FFE-841F-0D68E7AE1F6D}" type="slidenum">
                  <a:rPr lang="en-US" sz="1000" smtClean="0">
                    <a:solidFill>
                      <a:schemeClr val="bg1">
                        <a:lumMod val="50000"/>
                      </a:schemeClr>
                    </a:solidFill>
                  </a:rPr>
                  <a:t>8</a:t>
                </a:fld>
                <a:endParaRPr lang="en-US" sz="11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76200" y="6611779"/>
                <a:ext cx="1371600" cy="24622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dedoimedo.com</a:t>
                </a:r>
                <a:endParaRPr lang="en-US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0" y="6611779"/>
                <a:ext cx="9144000" cy="24622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What is the answer to life, the universe and everything?</a:t>
                </a:r>
                <a:endParaRPr lang="en-US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>
                <a:off x="76200" y="6629400"/>
                <a:ext cx="8991600" cy="0"/>
              </a:xfrm>
              <a:prstGeom prst="lin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09745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#2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877" y="1600200"/>
            <a:ext cx="3021245" cy="4525963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38131" y="1600200"/>
            <a:ext cx="3058738" cy="4525963"/>
          </a:xfrm>
        </p:spPr>
      </p:pic>
      <p:sp>
        <p:nvSpPr>
          <p:cNvPr id="7" name="TextBox 6"/>
          <p:cNvSpPr txBox="1"/>
          <p:nvPr/>
        </p:nvSpPr>
        <p:spPr>
          <a:xfrm>
            <a:off x="914400" y="6093125"/>
            <a:ext cx="426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Note: Image taken from freeimages.com, courtesy of </a:t>
            </a:r>
            <a:r>
              <a:rPr lang="en-US" sz="800" dirty="0" err="1" smtClean="0"/>
              <a:t>agustin</a:t>
            </a:r>
            <a:r>
              <a:rPr lang="en-US" sz="800" dirty="0" smtClean="0"/>
              <a:t> </a:t>
            </a:r>
            <a:r>
              <a:rPr lang="en-US" sz="800" dirty="0" err="1" smtClean="0"/>
              <a:t>muniz</a:t>
            </a:r>
            <a:r>
              <a:rPr lang="en-US" sz="800" dirty="0" smtClean="0"/>
              <a:t>; </a:t>
            </a:r>
            <a:br>
              <a:rPr lang="en-US" sz="800" dirty="0" smtClean="0"/>
            </a:br>
            <a:r>
              <a:rPr lang="en-US" sz="800" dirty="0" smtClean="0"/>
              <a:t>used for illustration purposes only.</a:t>
            </a:r>
            <a:endParaRPr lang="en-US" sz="800" dirty="0"/>
          </a:p>
        </p:txBody>
      </p:sp>
      <p:sp>
        <p:nvSpPr>
          <p:cNvPr id="9" name="TextBox 8"/>
          <p:cNvSpPr txBox="1"/>
          <p:nvPr/>
        </p:nvSpPr>
        <p:spPr>
          <a:xfrm>
            <a:off x="5105400" y="6093501"/>
            <a:ext cx="426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Note: Image taken from freeimages.com, courtesy of </a:t>
            </a:r>
            <a:r>
              <a:rPr lang="en-US" sz="800" dirty="0" err="1" smtClean="0"/>
              <a:t>jim</a:t>
            </a:r>
            <a:r>
              <a:rPr lang="en-US" sz="800" dirty="0" smtClean="0"/>
              <a:t> </a:t>
            </a:r>
            <a:r>
              <a:rPr lang="en-US" sz="800" dirty="0" err="1" smtClean="0"/>
              <a:t>daly</a:t>
            </a:r>
            <a:r>
              <a:rPr lang="en-US" sz="800" dirty="0" smtClean="0"/>
              <a:t>; used for </a:t>
            </a:r>
            <a:br>
              <a:rPr lang="en-US" sz="800" dirty="0" smtClean="0"/>
            </a:br>
            <a:r>
              <a:rPr lang="en-US" sz="800" dirty="0" smtClean="0"/>
              <a:t>illustration purposes only.</a:t>
            </a:r>
            <a:endParaRPr lang="en-US" sz="8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0" y="6611779"/>
            <a:ext cx="9144000" cy="246221"/>
            <a:chOff x="0" y="6611779"/>
            <a:chExt cx="9144000" cy="246221"/>
          </a:xfrm>
        </p:grpSpPr>
        <p:sp>
          <p:nvSpPr>
            <p:cNvPr id="30" name="Rectangle 29"/>
            <p:cNvSpPr/>
            <p:nvPr/>
          </p:nvSpPr>
          <p:spPr>
            <a:xfrm>
              <a:off x="76200" y="6629399"/>
              <a:ext cx="8991600" cy="2285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0" y="6611779"/>
              <a:ext cx="9144000" cy="246221"/>
              <a:chOff x="0" y="6611779"/>
              <a:chExt cx="9144000" cy="246221"/>
            </a:xfrm>
            <a:noFill/>
          </p:grpSpPr>
          <p:sp>
            <p:nvSpPr>
              <p:cNvPr id="32" name="TextBox 31"/>
              <p:cNvSpPr txBox="1"/>
              <p:nvPr/>
            </p:nvSpPr>
            <p:spPr>
              <a:xfrm>
                <a:off x="8534400" y="6611779"/>
                <a:ext cx="533400" cy="24622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fld id="{DEAEE52A-C165-4FFE-841F-0D68E7AE1F6D}" type="slidenum">
                  <a:rPr lang="en-US" sz="1000" smtClean="0">
                    <a:solidFill>
                      <a:schemeClr val="bg1">
                        <a:lumMod val="50000"/>
                      </a:schemeClr>
                    </a:solidFill>
                  </a:rPr>
                  <a:t>9</a:t>
                </a:fld>
                <a:endParaRPr lang="en-US" sz="11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76200" y="6611779"/>
                <a:ext cx="1371600" cy="24622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dedoimedo.com</a:t>
                </a:r>
                <a:endParaRPr lang="en-US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0" y="6611779"/>
                <a:ext cx="9144000" cy="24622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What is the answer to life, the universe and everything?</a:t>
                </a:r>
                <a:endParaRPr lang="en-US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>
                <a:off x="76200" y="6629400"/>
                <a:ext cx="8991600" cy="0"/>
              </a:xfrm>
              <a:prstGeom prst="lin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98461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468</Words>
  <Application>Microsoft Office PowerPoint</Application>
  <PresentationFormat>On-screen Show (4:3)</PresentationFormat>
  <Paragraphs>76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Book Antiqua</vt:lpstr>
      <vt:lpstr>Calibri</vt:lpstr>
      <vt:lpstr>Courier New</vt:lpstr>
      <vt:lpstr>Office Theme</vt:lpstr>
      <vt:lpstr>What is the answer to life, the universe and everything?</vt:lpstr>
      <vt:lpstr>PowerPoint Presentation</vt:lpstr>
      <vt:lpstr>Igor Ljubuncic</vt:lpstr>
      <vt:lpstr>The Internet has all the answers …</vt:lpstr>
      <vt:lpstr>PowerPoint Presentation</vt:lpstr>
      <vt:lpstr>Problem #1</vt:lpstr>
      <vt:lpstr>Problem #1</vt:lpstr>
      <vt:lpstr>When you ask questions</vt:lpstr>
      <vt:lpstr>Problem #2</vt:lpstr>
      <vt:lpstr>Problem #2</vt:lpstr>
      <vt:lpstr>Information literacy</vt:lpstr>
      <vt:lpstr>Basics</vt:lpstr>
      <vt:lpstr>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answer to life, the universe and everything?</dc:title>
  <dc:creator>Igor Ljubuncic</dc:creator>
  <cp:lastModifiedBy>Boris Badurina</cp:lastModifiedBy>
  <cp:revision>18</cp:revision>
  <dcterms:created xsi:type="dcterms:W3CDTF">2017-03-27T12:36:33Z</dcterms:created>
  <dcterms:modified xsi:type="dcterms:W3CDTF">2017-04-20T17:23:21Z</dcterms:modified>
</cp:coreProperties>
</file>