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7" r:id="rId1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08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8C04-08EE-4801-BC92-6BE362F9F517}" type="datetimeFigureOut">
              <a:rPr lang="hr-HR" smtClean="0"/>
              <a:t>11.10.2017.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C6CA2-50D9-4195-A80B-5E4DF5CF31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6799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8C04-08EE-4801-BC92-6BE362F9F517}" type="datetimeFigureOut">
              <a:rPr lang="hr-HR" smtClean="0"/>
              <a:t>11.10.2017.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C6CA2-50D9-4195-A80B-5E4DF5CF31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3351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8C04-08EE-4801-BC92-6BE362F9F517}" type="datetimeFigureOut">
              <a:rPr lang="hr-HR" smtClean="0"/>
              <a:t>11.10.2017.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C6CA2-50D9-4195-A80B-5E4DF5CF31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424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8C04-08EE-4801-BC92-6BE362F9F517}" type="datetimeFigureOut">
              <a:rPr lang="hr-HR" smtClean="0"/>
              <a:t>11.10.2017.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C6CA2-50D9-4195-A80B-5E4DF5CF31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8618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8C04-08EE-4801-BC92-6BE362F9F517}" type="datetimeFigureOut">
              <a:rPr lang="hr-HR" smtClean="0"/>
              <a:t>11.10.2017.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C6CA2-50D9-4195-A80B-5E4DF5CF31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3324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8C04-08EE-4801-BC92-6BE362F9F517}" type="datetimeFigureOut">
              <a:rPr lang="hr-HR" smtClean="0"/>
              <a:t>11.10.2017.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C6CA2-50D9-4195-A80B-5E4DF5CF31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6608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8C04-08EE-4801-BC92-6BE362F9F517}" type="datetimeFigureOut">
              <a:rPr lang="hr-HR" smtClean="0"/>
              <a:t>11.10.2017.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C6CA2-50D9-4195-A80B-5E4DF5CF31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8781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8C04-08EE-4801-BC92-6BE362F9F517}" type="datetimeFigureOut">
              <a:rPr lang="hr-HR" smtClean="0"/>
              <a:t>11.10.2017.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C6CA2-50D9-4195-A80B-5E4DF5CF31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6273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8C04-08EE-4801-BC92-6BE362F9F517}" type="datetimeFigureOut">
              <a:rPr lang="hr-HR" smtClean="0"/>
              <a:t>11.10.2017.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C6CA2-50D9-4195-A80B-5E4DF5CF31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7261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8C04-08EE-4801-BC92-6BE362F9F517}" type="datetimeFigureOut">
              <a:rPr lang="hr-HR" smtClean="0"/>
              <a:t>11.10.2017.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C6CA2-50D9-4195-A80B-5E4DF5CF31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7433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8C04-08EE-4801-BC92-6BE362F9F517}" type="datetimeFigureOut">
              <a:rPr lang="hr-HR" smtClean="0"/>
              <a:t>11.10.2017.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C6CA2-50D9-4195-A80B-5E4DF5CF31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6459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48C04-08EE-4801-BC92-6BE362F9F517}" type="datetimeFigureOut">
              <a:rPr lang="hr-HR" smtClean="0"/>
              <a:t>11.10.2017.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C6CA2-50D9-4195-A80B-5E4DF5CF31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4877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goo.gl/BYTmNZ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marijasimumunovic@gmail.co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30424" y="2996952"/>
            <a:ext cx="7772400" cy="1470025"/>
          </a:xfrm>
        </p:spPr>
        <p:txBody>
          <a:bodyPr/>
          <a:lstStyle/>
          <a:p>
            <a:r>
              <a:rPr lang="hr-HR" dirty="0" smtClean="0"/>
              <a:t>Upute za objavljivanje filma na </a:t>
            </a:r>
            <a:r>
              <a:rPr lang="hr-HR" dirty="0" err="1" smtClean="0"/>
              <a:t>YouTube</a:t>
            </a:r>
            <a:r>
              <a:rPr lang="hr-HR" dirty="0" smtClean="0"/>
              <a:t> </a:t>
            </a:r>
            <a:r>
              <a:rPr lang="hr-HR" dirty="0" smtClean="0"/>
              <a:t>kanalu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5301208"/>
            <a:ext cx="6400800" cy="337592"/>
          </a:xfrm>
        </p:spPr>
        <p:txBody>
          <a:bodyPr>
            <a:normAutofit fontScale="62500" lnSpcReduction="20000"/>
          </a:bodyPr>
          <a:lstStyle/>
          <a:p>
            <a:r>
              <a:rPr lang="hr-HR" dirty="0" smtClean="0"/>
              <a:t>Povjerenstvo za obilježavanje Dana hrvatskih knjižnica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0"/>
            <a:ext cx="6858000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32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30424" y="2420888"/>
            <a:ext cx="7772400" cy="2664296"/>
          </a:xfrm>
        </p:spPr>
        <p:txBody>
          <a:bodyPr>
            <a:normAutofit/>
          </a:bodyPr>
          <a:lstStyle/>
          <a:p>
            <a:pPr algn="l"/>
            <a:r>
              <a:rPr lang="hr-HR" sz="2000" dirty="0" smtClean="0"/>
              <a:t>1. </a:t>
            </a:r>
            <a:r>
              <a:rPr lang="hr-HR" sz="2000" dirty="0" err="1" smtClean="0"/>
              <a:t>Ulogirajte</a:t>
            </a:r>
            <a:r>
              <a:rPr lang="hr-HR" sz="2000" dirty="0" smtClean="0"/>
              <a:t> se na svoj </a:t>
            </a:r>
            <a:r>
              <a:rPr lang="hr-HR" sz="2000" dirty="0" err="1" smtClean="0"/>
              <a:t>gmail</a:t>
            </a:r>
            <a:r>
              <a:rPr lang="hr-HR" sz="2000" dirty="0" smtClean="0"/>
              <a:t> račun</a:t>
            </a:r>
            <a:br>
              <a:rPr lang="hr-HR" sz="2000" dirty="0" smtClean="0"/>
            </a:br>
            <a:r>
              <a:rPr lang="hr-HR" sz="2000" dirty="0" smtClean="0"/>
              <a:t>2. Otvorite poveznicu: </a:t>
            </a:r>
            <a:r>
              <a:rPr lang="hr-HR" sz="2000" dirty="0">
                <a:hlinkClick r:id="rId2"/>
              </a:rPr>
              <a:t>https://</a:t>
            </a:r>
            <a:r>
              <a:rPr lang="hr-HR" sz="2000" dirty="0" smtClean="0">
                <a:hlinkClick r:id="rId2"/>
              </a:rPr>
              <a:t>goo.gl/BYTmNZ</a:t>
            </a:r>
            <a:r>
              <a:rPr lang="hr-HR" sz="2000" dirty="0" smtClean="0"/>
              <a:t/>
            </a:r>
            <a:br>
              <a:rPr lang="hr-HR" sz="2000" dirty="0" smtClean="0"/>
            </a:br>
            <a:endParaRPr lang="hr-HR" sz="20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5301208"/>
            <a:ext cx="6400800" cy="337592"/>
          </a:xfrm>
        </p:spPr>
        <p:txBody>
          <a:bodyPr>
            <a:normAutofit fontScale="62500" lnSpcReduction="20000"/>
          </a:bodyPr>
          <a:lstStyle/>
          <a:p>
            <a:r>
              <a:rPr lang="hr-HR" dirty="0" smtClean="0"/>
              <a:t>Povjerenstvo za obilježavanje Dana hrvatskih knjižnica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0"/>
            <a:ext cx="6858000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8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31640" y="6381328"/>
            <a:ext cx="6400800" cy="337592"/>
          </a:xfrm>
        </p:spPr>
        <p:txBody>
          <a:bodyPr>
            <a:normAutofit fontScale="62500" lnSpcReduction="20000"/>
          </a:bodyPr>
          <a:lstStyle/>
          <a:p>
            <a:r>
              <a:rPr lang="hr-HR" dirty="0" smtClean="0"/>
              <a:t>Povjerenstvo za obilježavanje Dana hrvatskih knjižnica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0"/>
            <a:ext cx="6858000" cy="275272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685" y="2348880"/>
            <a:ext cx="6480720" cy="37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980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31640" y="6381328"/>
            <a:ext cx="6400800" cy="337592"/>
          </a:xfrm>
        </p:spPr>
        <p:txBody>
          <a:bodyPr>
            <a:normAutofit fontScale="62500" lnSpcReduction="20000"/>
          </a:bodyPr>
          <a:lstStyle/>
          <a:p>
            <a:r>
              <a:rPr lang="hr-HR" dirty="0" smtClean="0"/>
              <a:t>Povjerenstvo za obilježavanje Dana hrvatskih knjižnica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0"/>
            <a:ext cx="6858000" cy="275272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685" y="2348880"/>
            <a:ext cx="6480720" cy="37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052" y="2303756"/>
            <a:ext cx="6464803" cy="393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564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31640" y="6381328"/>
            <a:ext cx="6400800" cy="337592"/>
          </a:xfrm>
        </p:spPr>
        <p:txBody>
          <a:bodyPr>
            <a:normAutofit fontScale="62500" lnSpcReduction="20000"/>
          </a:bodyPr>
          <a:lstStyle/>
          <a:p>
            <a:r>
              <a:rPr lang="hr-HR" dirty="0" smtClean="0"/>
              <a:t>Povjerenstvo za obilježavanje Dana hrvatskih knjižnica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0"/>
            <a:ext cx="6858000" cy="275272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95006"/>
            <a:ext cx="6984776" cy="3012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niOkvir 1"/>
          <p:cNvSpPr txBox="1"/>
          <p:nvPr/>
        </p:nvSpPr>
        <p:spPr>
          <a:xfrm>
            <a:off x="1962680" y="2671756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Kreirajte vlastiti profil na kanalu </a:t>
            </a:r>
            <a:r>
              <a:rPr lang="hr-HR" dirty="0" err="1" smtClean="0"/>
              <a:t>YouTube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6639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31640" y="6381328"/>
            <a:ext cx="6400800" cy="337592"/>
          </a:xfrm>
        </p:spPr>
        <p:txBody>
          <a:bodyPr>
            <a:normAutofit fontScale="62500" lnSpcReduction="20000"/>
          </a:bodyPr>
          <a:lstStyle/>
          <a:p>
            <a:r>
              <a:rPr lang="hr-HR" dirty="0" smtClean="0"/>
              <a:t>Povjerenstvo za obilježavanje Dana hrvatskih knjižnica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0"/>
            <a:ext cx="6858000" cy="2752725"/>
          </a:xfrm>
          <a:prstGeom prst="rect">
            <a:avLst/>
          </a:prstGeom>
        </p:spPr>
      </p:pic>
      <p:sp>
        <p:nvSpPr>
          <p:cNvPr id="2" name="TekstniOkvir 1"/>
          <p:cNvSpPr txBox="1"/>
          <p:nvPr/>
        </p:nvSpPr>
        <p:spPr>
          <a:xfrm>
            <a:off x="1691680" y="2502074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Dva koraka za odabir i prijenos datoteke</a:t>
            </a:r>
            <a:endParaRPr lang="hr-H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52" y="2924944"/>
            <a:ext cx="6696744" cy="3213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98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31640" y="6381328"/>
            <a:ext cx="6400800" cy="337592"/>
          </a:xfrm>
        </p:spPr>
        <p:txBody>
          <a:bodyPr>
            <a:normAutofit fontScale="62500" lnSpcReduction="20000"/>
          </a:bodyPr>
          <a:lstStyle/>
          <a:p>
            <a:r>
              <a:rPr lang="hr-HR" dirty="0" smtClean="0"/>
              <a:t>Povjerenstvo za obilježavanje Dana hrvatskih knjižnica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0"/>
            <a:ext cx="6858000" cy="2752725"/>
          </a:xfrm>
          <a:prstGeom prst="rect">
            <a:avLst/>
          </a:prstGeom>
        </p:spPr>
      </p:pic>
      <p:sp>
        <p:nvSpPr>
          <p:cNvPr id="2" name="TekstniOkvir 1"/>
          <p:cNvSpPr txBox="1"/>
          <p:nvPr/>
        </p:nvSpPr>
        <p:spPr>
          <a:xfrm>
            <a:off x="1691680" y="2483321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Odaberite video sa svog računala</a:t>
            </a:r>
            <a:endParaRPr lang="hr-H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889961"/>
            <a:ext cx="6248217" cy="2957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143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31640" y="6381328"/>
            <a:ext cx="6400800" cy="337592"/>
          </a:xfrm>
        </p:spPr>
        <p:txBody>
          <a:bodyPr>
            <a:normAutofit fontScale="62500" lnSpcReduction="20000"/>
          </a:bodyPr>
          <a:lstStyle/>
          <a:p>
            <a:r>
              <a:rPr lang="hr-HR" dirty="0" smtClean="0"/>
              <a:t>Povjerenstvo za obilježavanje Dana hrvatskih knjižnica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0"/>
            <a:ext cx="6858000" cy="2752725"/>
          </a:xfrm>
          <a:prstGeom prst="rect">
            <a:avLst/>
          </a:prstGeom>
        </p:spPr>
      </p:pic>
      <p:sp>
        <p:nvSpPr>
          <p:cNvPr id="2" name="TekstniOkvir 1"/>
          <p:cNvSpPr txBox="1"/>
          <p:nvPr/>
        </p:nvSpPr>
        <p:spPr>
          <a:xfrm>
            <a:off x="1691680" y="2483522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Ispunite podatke o filmu </a:t>
            </a:r>
            <a:endParaRPr lang="hr-H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2996952"/>
            <a:ext cx="6624736" cy="2973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011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31640" y="6381328"/>
            <a:ext cx="6400800" cy="337592"/>
          </a:xfrm>
        </p:spPr>
        <p:txBody>
          <a:bodyPr>
            <a:normAutofit fontScale="62500" lnSpcReduction="20000"/>
          </a:bodyPr>
          <a:lstStyle/>
          <a:p>
            <a:r>
              <a:rPr lang="hr-HR" dirty="0" smtClean="0"/>
              <a:t>Povjerenstvo za obilježavanje Dana hrvatskih knjižnica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96" y="0"/>
            <a:ext cx="6858000" cy="2752725"/>
          </a:xfrm>
          <a:prstGeom prst="rect">
            <a:avLst/>
          </a:prstGeom>
        </p:spPr>
      </p:pic>
      <p:sp>
        <p:nvSpPr>
          <p:cNvPr id="2" name="TekstniOkvir 1"/>
          <p:cNvSpPr txBox="1"/>
          <p:nvPr/>
        </p:nvSpPr>
        <p:spPr>
          <a:xfrm>
            <a:off x="1547664" y="2483522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Ili pošaljite film na mail adresu: </a:t>
            </a:r>
            <a:r>
              <a:rPr lang="hr-HR" dirty="0" err="1" smtClean="0">
                <a:hlinkClick r:id="rId3"/>
              </a:rPr>
              <a:t>marijasimumunovic</a:t>
            </a:r>
            <a:r>
              <a:rPr lang="hr-HR" dirty="0" smtClean="0">
                <a:hlinkClick r:id="rId3"/>
              </a:rPr>
              <a:t>@</a:t>
            </a:r>
            <a:r>
              <a:rPr lang="hr-HR" dirty="0" err="1" smtClean="0">
                <a:hlinkClick r:id="rId3"/>
              </a:rPr>
              <a:t>gmail.com</a:t>
            </a:r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pPr algn="ctr"/>
            <a:r>
              <a:rPr lang="hr-HR" dirty="0" smtClean="0"/>
              <a:t>Sretno svima!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4880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102</Words>
  <Application>Microsoft Office PowerPoint</Application>
  <PresentationFormat>Prikaz na zaslonu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0" baseType="lpstr">
      <vt:lpstr>Tema sustava Office</vt:lpstr>
      <vt:lpstr>Upute za objavljivanje filma na YouTube kanalu</vt:lpstr>
      <vt:lpstr>1. Ulogirajte se na svoj gmail račun 2. Otvorite poveznicu: https://goo.gl/BYTmNZ 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>Ekonomski fakultet Zagreb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Upute za objavljivanje filma na Youtube kanalu</dc:title>
  <dc:creator>Marija Šimunović</dc:creator>
  <cp:lastModifiedBy>Marija Šimunović</cp:lastModifiedBy>
  <cp:revision>6</cp:revision>
  <dcterms:created xsi:type="dcterms:W3CDTF">2017-10-11T11:30:11Z</dcterms:created>
  <dcterms:modified xsi:type="dcterms:W3CDTF">2017-10-11T12:43:00Z</dcterms:modified>
</cp:coreProperties>
</file>